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564" autoAdjust="0"/>
    <p:restoredTop sz="86420" autoAdjust="0"/>
  </p:normalViewPr>
  <p:slideViewPr>
    <p:cSldViewPr>
      <p:cViewPr varScale="1">
        <p:scale>
          <a:sx n="73" d="100"/>
          <a:sy n="73" d="100"/>
        </p:scale>
        <p:origin x="-17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685"/>
          <c:y val="0.1555411525262472"/>
          <c:w val="0.58664979204131829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481"/>
          <c:y val="0.4186539659844612"/>
          <c:w val="0.78308221181043736"/>
          <c:h val="0.581346034015544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4277858655990745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2017г.</c:v>
                </c:pt>
              </c:strCache>
            </c:strRef>
          </c:tx>
          <c:dLbls>
            <c:dLbl>
              <c:idx val="0"/>
              <c:layout>
                <c:manualLayout>
                  <c:x val="-5.5131326438495033E-2"/>
                  <c:y val="7.10148135446121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7.1557365748475918E-2"/>
                  <c:y val="-0.1882659613930962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7.4632865442893645E-2"/>
                  <c:y val="5.212955639855537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0.26</c:v>
                </c:pt>
                <c:pt idx="1">
                  <c:v>0.32000000000000012</c:v>
                </c:pt>
                <c:pt idx="2">
                  <c:v>0.4200000000000001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Лист1!$E$2:$E$4</c:f>
            </c:numRef>
          </c:val>
        </c:ser>
      </c:pie3DChart>
    </c:plotArea>
    <c:legend>
      <c:legendPos val="r"/>
      <c:layout>
        <c:manualLayout>
          <c:xMode val="edge"/>
          <c:yMode val="edge"/>
          <c:x val="0.35790990683569401"/>
          <c:y val="0.12720029786724996"/>
          <c:w val="0.53770058955991396"/>
          <c:h val="0.59318132506509158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>
        <a:solidFill>
          <a:schemeClr val="bg1"/>
        </a:solidFill>
      </dgm:spPr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2017 год                                       2018 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1647руб.- от 3 до 7лет   1713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1809руб.- от 1 до 3 лет  1881 руб. - от 1 до 3 лет</a:t>
          </a:r>
          <a:endParaRPr lang="ru-RU" sz="13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7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2017 год                                       2018 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1647руб.- от 3 до 7лет   1713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1809руб.- от 1 до 3 лет  1881 руб. - от 1 до 3 лет</a:t>
          </a:r>
          <a:endParaRPr lang="ru-RU" sz="13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1841" y="0"/>
        <a:ext cx="4236625" cy="4645997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7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51094" y="0"/>
        <a:ext cx="4004189" cy="46459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3033150"/>
              </p:ext>
            </p:extLst>
          </p:nvPr>
        </p:nvGraphicFramePr>
        <p:xfrm>
          <a:off x="0" y="1357298"/>
          <a:ext cx="9001156" cy="49141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151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10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911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215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1214,44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2199,84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1262,66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2287,26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3221,26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3349,64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519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195,78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112,98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203,7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662,7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1989,24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1895170"/>
              </p:ext>
            </p:extLst>
          </p:nvPr>
        </p:nvGraphicFramePr>
        <p:xfrm>
          <a:off x="0" y="1500174"/>
          <a:ext cx="9001156" cy="49949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2300,9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1050,09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1706,79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1091,76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1774,56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3714,31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3862,34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277,38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118,2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2348,82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в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721,39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1049,39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749,96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1090,96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4371,71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4545,94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2017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132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                                                      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71% фонда оплаты труда педагогического персонала</a:t>
            </a:r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16%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8% налоги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6% 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прочего персонала ( помощников воспитателей,       медицинских сотрудников, сотрудников  пищеблока, техперсонал)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11% расходы на питание воспитанников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1%  медикаменты и моющие средства</a:t>
            </a:r>
          </a:p>
          <a:p>
            <a:pPr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Родительская плата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67% фонд оплаты труда прочего персонала ( помощников воспитателей,       медицинских сотрудников, сотрудников  пищеблока, техперсонал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33% расходы на питание воспитанников</a:t>
            </a: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=""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="" xmlns:p14="http://schemas.microsoft.com/office/powerpoint/2010/main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=""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2018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2017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1461839"/>
              </p:ext>
            </p:extLst>
          </p:nvPr>
        </p:nvGraphicFramePr>
        <p:xfrm>
          <a:off x="0" y="4071942"/>
          <a:ext cx="8572528" cy="2587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54731297"/>
              </p:ext>
            </p:extLst>
          </p:nvPr>
        </p:nvGraphicFramePr>
        <p:xfrm>
          <a:off x="0" y="1428736"/>
          <a:ext cx="9144001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2409,6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1666,42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2943,42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3061,44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3935,68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4093,46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393,26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1288,52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408,66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1339,32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2429,68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2526,48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 г. в сравнении с 2017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0" y="1142984"/>
          <a:ext cx="9001155" cy="5396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2923,9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1465,62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2341,02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1524,39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2434,89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4538,08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4720,01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333,66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754,68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2991,92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3111,12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1064,02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1537,82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1106,69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1599,49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5341,28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5555,41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3790,8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1929</TotalTime>
  <Words>1857</Words>
  <Application>Microsoft Office PowerPoint</Application>
  <PresentationFormat>Экран (4:3)</PresentationFormat>
  <Paragraphs>926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User</cp:lastModifiedBy>
  <cp:revision>266</cp:revision>
  <cp:lastPrinted>2014-11-13T06:47:57Z</cp:lastPrinted>
  <dcterms:created xsi:type="dcterms:W3CDTF">2014-12-02T12:06:07Z</dcterms:created>
  <dcterms:modified xsi:type="dcterms:W3CDTF">2017-12-27T11:05:23Z</dcterms:modified>
</cp:coreProperties>
</file>